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g>
</file>

<file path=ppt/media/image13.tiff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EBD0-05BB-4EF3-8EBC-BA45D9531FF2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B60D9-2CA2-4F3B-A846-7D95850BD7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350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EBD0-05BB-4EF3-8EBC-BA45D9531FF2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B60D9-2CA2-4F3B-A846-7D95850BD7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757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EBD0-05BB-4EF3-8EBC-BA45D9531FF2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B60D9-2CA2-4F3B-A846-7D95850BD7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348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EBD0-05BB-4EF3-8EBC-BA45D9531FF2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B60D9-2CA2-4F3B-A846-7D95850BD7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04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EBD0-05BB-4EF3-8EBC-BA45D9531FF2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B60D9-2CA2-4F3B-A846-7D95850BD7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811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EBD0-05BB-4EF3-8EBC-BA45D9531FF2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B60D9-2CA2-4F3B-A846-7D95850BD7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086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EBD0-05BB-4EF3-8EBC-BA45D9531FF2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B60D9-2CA2-4F3B-A846-7D95850BD7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074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EBD0-05BB-4EF3-8EBC-BA45D9531FF2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B60D9-2CA2-4F3B-A846-7D95850BD7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990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EBD0-05BB-4EF3-8EBC-BA45D9531FF2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B60D9-2CA2-4F3B-A846-7D95850BD7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703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EBD0-05BB-4EF3-8EBC-BA45D9531FF2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B60D9-2CA2-4F3B-A846-7D95850BD7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563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EBD0-05BB-4EF3-8EBC-BA45D9531FF2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B60D9-2CA2-4F3B-A846-7D95850BD7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57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2FEBD0-05BB-4EF3-8EBC-BA45D9531FF2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AB60D9-2CA2-4F3B-A846-7D95850BD7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694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276046" y="172528"/>
            <a:ext cx="45461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PANELES 3-D</a:t>
            </a:r>
            <a:endParaRPr lang="en-US" sz="4000" dirty="0"/>
          </a:p>
        </p:txBody>
      </p:sp>
      <p:sp>
        <p:nvSpPr>
          <p:cNvPr id="5" name="CuadroTexto 4"/>
          <p:cNvSpPr txBox="1"/>
          <p:nvPr/>
        </p:nvSpPr>
        <p:spPr>
          <a:xfrm>
            <a:off x="276046" y="799379"/>
            <a:ext cx="116801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NUESTRSO PANELES 3D, LE DARAN A TU ESPACION EL ESPACIO QUE SIEMPRE BUSCASTE DE MODERNIDAD Y FRESCURA. HECHO CON MATERIALES “ECO FRIENDLY” LOS PANELES 3D ES LA OPCION QUE SIEMPRE BUSCASTE, SELECCIONA EL MODELO QUE GUSTES Y LOS PINTAMOS DEL COLOR DE TU PREFERENCIA.</a:t>
            </a:r>
          </a:p>
          <a:p>
            <a:endParaRPr lang="en-US" dirty="0"/>
          </a:p>
        </p:txBody>
      </p:sp>
      <p:pic>
        <p:nvPicPr>
          <p:cNvPr id="6" name="Marcador de contenido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44" y="1742536"/>
            <a:ext cx="5405886" cy="4054415"/>
          </a:xfrm>
          <a:prstGeom prst="rect">
            <a:avLst/>
          </a:prstGeom>
        </p:spPr>
      </p:pic>
      <p:pic>
        <p:nvPicPr>
          <p:cNvPr id="7" name="64 Imagen" descr="Cosmos 2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128" y="1761895"/>
            <a:ext cx="6053232" cy="4272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uadroTexto 7"/>
          <p:cNvSpPr txBox="1"/>
          <p:nvPr/>
        </p:nvSpPr>
        <p:spPr>
          <a:xfrm>
            <a:off x="869527" y="5951187"/>
            <a:ext cx="4546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WINDMILL</a:t>
            </a:r>
            <a:endParaRPr lang="en-US" dirty="0"/>
          </a:p>
        </p:txBody>
      </p:sp>
      <p:sp>
        <p:nvSpPr>
          <p:cNvPr id="9" name="CuadroTexto 8"/>
          <p:cNvSpPr txBox="1"/>
          <p:nvPr/>
        </p:nvSpPr>
        <p:spPr>
          <a:xfrm>
            <a:off x="5914238" y="6135853"/>
            <a:ext cx="4546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COSMOS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3571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422" y="336340"/>
            <a:ext cx="6977270" cy="5019205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291422" y="5562336"/>
            <a:ext cx="4546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INREDA</a:t>
            </a:r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5896" y="336340"/>
            <a:ext cx="6894490" cy="4961542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5921595" y="5562336"/>
            <a:ext cx="4546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CHOC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26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9554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arcador de contenido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92" y="198318"/>
            <a:ext cx="6655265" cy="507072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196667" y="5407723"/>
            <a:ext cx="4546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BLADET</a:t>
            </a:r>
            <a:endParaRPr lang="en-US" dirty="0"/>
          </a:p>
        </p:txBody>
      </p:sp>
      <p:pic>
        <p:nvPicPr>
          <p:cNvPr id="4" name="Marcador de contenido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274" y="249157"/>
            <a:ext cx="6785631" cy="5089223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5231617" y="5440248"/>
            <a:ext cx="4546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OLINA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906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arcador de contenido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334" y="508870"/>
            <a:ext cx="5357539" cy="5070719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429580" y="5579589"/>
            <a:ext cx="4546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RUBIK</a:t>
            </a:r>
            <a:endParaRPr lang="en-US" dirty="0"/>
          </a:p>
        </p:txBody>
      </p:sp>
      <p:pic>
        <p:nvPicPr>
          <p:cNvPr id="4" name="Marcador de contenido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729" y="612386"/>
            <a:ext cx="7747271" cy="5044963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4558757" y="5764255"/>
            <a:ext cx="4546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CURL UPWARDS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144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80" y="396726"/>
            <a:ext cx="7014770" cy="507072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429580" y="5579589"/>
            <a:ext cx="4546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BILY</a:t>
            </a:r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034" y="396726"/>
            <a:ext cx="6889750" cy="5070719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5381141" y="5579589"/>
            <a:ext cx="4546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DRAGON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110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572" y="293209"/>
            <a:ext cx="6881611" cy="5051738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429580" y="5579589"/>
            <a:ext cx="4546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ADEL</a:t>
            </a:r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2880" y="293209"/>
            <a:ext cx="6881611" cy="5032085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5343761" y="5473197"/>
            <a:ext cx="4546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KARLSTAD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590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81" y="212156"/>
            <a:ext cx="6871298" cy="5056882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429580" y="5579589"/>
            <a:ext cx="4546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MELDAL</a:t>
            </a:r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584" y="212156"/>
            <a:ext cx="6920248" cy="5057842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5481784" y="5464570"/>
            <a:ext cx="4546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BRANDY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750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586" y="344967"/>
            <a:ext cx="6743789" cy="5057842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429580" y="5579589"/>
            <a:ext cx="4546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DIAMOND</a:t>
            </a:r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2362" y="344967"/>
            <a:ext cx="6891528" cy="5057842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5300629" y="5579589"/>
            <a:ext cx="4546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LAKE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124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928" y="351071"/>
            <a:ext cx="6917636" cy="5038859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319928" y="5562336"/>
            <a:ext cx="4546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MOSAICS</a:t>
            </a:r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1262" y="315654"/>
            <a:ext cx="6849319" cy="5074276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5156471" y="5562336"/>
            <a:ext cx="4546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484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34" descr="沙滩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795" y="339450"/>
            <a:ext cx="6356132" cy="5093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uadroTexto 2"/>
          <p:cNvSpPr txBox="1"/>
          <p:nvPr/>
        </p:nvSpPr>
        <p:spPr>
          <a:xfrm>
            <a:off x="319928" y="5562336"/>
            <a:ext cx="4546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BEACH</a:t>
            </a:r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5946" y="339450"/>
            <a:ext cx="7056783" cy="473587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6890381" y="5248396"/>
            <a:ext cx="4546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FAKTUM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37177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73</Words>
  <Application>Microsoft Office PowerPoint</Application>
  <PresentationFormat>Panorámica</PresentationFormat>
  <Paragraphs>22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Sarai santana</dc:creator>
  <cp:lastModifiedBy>Sarai santana</cp:lastModifiedBy>
  <cp:revision>2</cp:revision>
  <dcterms:created xsi:type="dcterms:W3CDTF">2020-08-03T22:52:00Z</dcterms:created>
  <dcterms:modified xsi:type="dcterms:W3CDTF">2020-08-03T23:00:00Z</dcterms:modified>
</cp:coreProperties>
</file>

<file path=docProps/thumbnail.jpeg>
</file>